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14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Итоговое родительское собрание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«На пороге школьной жизни»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709990" y="6090833"/>
            <a:ext cx="384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Подготовили:</a:t>
            </a:r>
          </a:p>
          <a:p>
            <a:pPr algn="r"/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Певнева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Н.Г.,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Пуцелёва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Е.В.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230" y="503105"/>
            <a:ext cx="1048352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Цель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 – </a:t>
            </a:r>
            <a:r>
              <a:rPr lang="ru-RU" sz="24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вооружение родителей психолого-педагогическими знаниями и умениями по вопросу «школьной готовности»</a:t>
            </a:r>
            <a:endParaRPr lang="ru-RU" sz="2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7798" y="1334102"/>
            <a:ext cx="13244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Задачи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6217" y="1971721"/>
            <a:ext cx="1035953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Вовлечь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родителей в дискуссию по вопросам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готовности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ребенка к школьному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обучению.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Создание благоприятного психологического настроя на школьное обучение.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Дать рекомендации и практические советы родителям.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1962" y="4003046"/>
            <a:ext cx="1935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Участники</a:t>
            </a:r>
            <a:endParaRPr lang="ru-RU" sz="28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230" y="4579110"/>
            <a:ext cx="658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Воспитатели, родители, педагог-психолог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2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9104" y="208637"/>
            <a:ext cx="818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Подготовительная работа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10" y="1131967"/>
            <a:ext cx="998936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Приглашение на собрание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Подготовить анкеты и раздать для заполнения до собрания. Обработать анкеты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Подобрать музыкальное сопровождение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Провести интервью «</a:t>
            </a:r>
            <a:r>
              <a:rPr lang="ru-RU" sz="2400" dirty="0"/>
              <a:t>Х</a:t>
            </a:r>
            <a:r>
              <a:rPr lang="ru-RU" sz="2400" dirty="0" smtClean="0"/>
              <a:t>очу ли я в школу?» с детьми и записать на видео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Подготовить фото-слайды «Школьная мода 2019»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Подготовить материалы для рисования (бумага, карандаши, и пр.)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Подготовить благодарственные письма для родителей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Приготовить два вида сладостей, для деления на подгруппы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Приготовить все для чаепития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Заготовить и распечатать ситуации для дискуссии «Ваше мнение…»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Конверты «Ваши дети – наше мнение»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Шаблоны «Пятиконечная звезда», зеркала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Памятки для родителей (буклеты)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16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317" y="1348353"/>
            <a:ext cx="99344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Объявление о собрании разместить на стенде в группе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Приглашение каждой семье на родительское собрание  (оформленное ребенком в любой форме)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Уважаемые……</a:t>
            </a:r>
          </a:p>
          <a:p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Вашему ребенку скоро в школу. Ответы на волнующие вопросы по подготовке к школе Вы узнаете, посетив родительское собрание «На пороге школьной жизни». Ждем Вас (число , час)»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2107" y="425023"/>
            <a:ext cx="4544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Приглашение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657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302" y="348122"/>
            <a:ext cx="624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Заставка на слайде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639494" y="1488428"/>
            <a:ext cx="68200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Учиться можно только весело. Искусство обучения есть искусство будить в юных душах любознательность и затем удовлетворять ее, а здоровая, живая любознательность бывает только при хорошем настроении»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58359" y="5036949"/>
            <a:ext cx="331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Monotype Corsiva" panose="03010101010201010101" pitchFamily="66" charset="0"/>
              </a:rPr>
              <a:t>В.А. Сухомлинский.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4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0140" y="224135"/>
            <a:ext cx="56156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/>
                <a:solidFill>
                  <a:srgbClr val="B53A31"/>
                </a:solidFill>
              </a:rPr>
              <a:t>Ход мероприятия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5362" y="1147465"/>
            <a:ext cx="101358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Встреча родителей</a:t>
            </a:r>
            <a:r>
              <a:rPr lang="ru-RU" sz="2800" dirty="0" smtClean="0"/>
              <a:t>, в зависимо от того, какое  угощение (два вида) выбрали родители, им предлагается сесть за определенный столик.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Вступление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(</a:t>
            </a:r>
            <a:r>
              <a:rPr lang="ru-RU" sz="2800" i="1" dirty="0" smtClean="0"/>
              <a:t>Быстро летит время, и скоро для ваших детей наступит торжественный , волнующий день – 1 сентября. Школа примет их в свое путешествие по стране знаний. Как подготовить ребенка к школе, что бы он успешно учился, а учитель был Вам благодарен за зажженную искру интереса к учебе.)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ru-RU" sz="2800" dirty="0" smtClean="0"/>
              <a:t>. На </a:t>
            </a:r>
            <a:r>
              <a:rPr lang="ru-RU" sz="2800" dirty="0"/>
              <a:t>слайде представлены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результаты анкетирования </a:t>
            </a:r>
            <a:r>
              <a:rPr lang="ru-RU" sz="2800" dirty="0"/>
              <a:t>родителей «Помочь учиться</a:t>
            </a:r>
            <a:r>
              <a:rPr lang="ru-RU" sz="2800" dirty="0" smtClean="0"/>
              <a:t>» (воспитатель дает краткий итог анкетирования)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230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910" y="624539"/>
            <a:ext cx="1114328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4.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Две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ситуации для дискуссии </a:t>
            </a:r>
            <a:r>
              <a:rPr lang="ru-RU" sz="2400" dirty="0" smtClean="0"/>
              <a:t>(по подгруппам) по темам: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«что важно при подготовке к школе»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 « об отношении ребенка к выполняемому делу»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5. Выступление педагога-психолога</a:t>
            </a:r>
            <a:r>
              <a:rPr lang="ru-RU" sz="2400" dirty="0" smtClean="0"/>
              <a:t>, по результатам наблюдения за дискуссией родителей. </a:t>
            </a:r>
          </a:p>
          <a:p>
            <a:r>
              <a:rPr lang="ru-RU" sz="2400" dirty="0" smtClean="0"/>
              <a:t>Рекомендации педагога – психолога «Психологическая готовность ребенка к школе»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ru-RU" sz="2400" dirty="0" smtClean="0"/>
              <a:t>.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«Портрет Первоклассника»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Как видят родители: «Мой первоклассник» (родителям предлагается нарисовать портрет своего ребенка – школьника, каким он его видит)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Как видят дети:  Видео ролик «Хочу ли я в школу» (высказывания детей и фото слайды «школьная мода 2019» (какими хотят себя видеть дети в школе)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Как видят воспитатели: «Ваши дети – наше мнение» ( родителям выдаются именные конверты от воспитателей, в которых они  написали свои пожелания, рекомендации и интересные ситуации из жизни в группе)</a:t>
            </a:r>
          </a:p>
          <a:p>
            <a:endParaRPr lang="ru-RU" sz="2400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51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920" y="480448"/>
            <a:ext cx="1064733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7. «Упражнение для родителей «ЗВЕЗДА»</a:t>
            </a:r>
          </a:p>
          <a:p>
            <a:r>
              <a:rPr lang="ru-RU" sz="2400" dirty="0" smtClean="0"/>
              <a:t>Родителям предлагается нарисовать звезду внутри контура не отрывая карандаш, глядя на отражение в зеркале. </a:t>
            </a:r>
            <a:endParaRPr lang="ru-RU" sz="2400" dirty="0"/>
          </a:p>
          <a:p>
            <a:r>
              <a:rPr lang="ru-RU" sz="2800" dirty="0" smtClean="0"/>
              <a:t>( </a:t>
            </a:r>
            <a:r>
              <a:rPr lang="ru-RU" sz="2800" i="1" dirty="0" smtClean="0"/>
              <a:t>Воспитатель делает вывод: Вам – взрослым, которые уже отучились в школе, новое и непривычное задание оказалось сложным; вы представьте, как трудно будет вашим детям осваивать новые знания; понимайте их и помогайте!)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2800" dirty="0" smtClean="0"/>
              <a:t>.</a:t>
            </a:r>
            <a:r>
              <a:rPr lang="ru-RU" sz="2800" i="1" dirty="0" smtClean="0"/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Памятка для родителей «Чтобы ребенок успешно учился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…», «Научим </a:t>
            </a:r>
            <a:r>
              <a:rPr lang="ru-RU" sz="2800" b="1" smtClean="0">
                <a:solidFill>
                  <a:schemeClr val="accent3">
                    <a:lumMod val="50000"/>
                  </a:schemeClr>
                </a:solidFill>
              </a:rPr>
              <a:t>любить книжку»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Выдаются рекомендации и практические советы в виде буклета.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9. Благодарность родителям в разных номинациях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10. Чаепитие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(Во время чаепития используется прием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«Школьный портфель»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Предложить родителям «положить в портфель», что бы они хотели взять с собой в будущее из приобретенных знаний.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Поделиться впечатлением о проведенной встрече.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83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343</TotalTime>
  <Words>649</Words>
  <Application>Microsoft Office PowerPoint</Application>
  <PresentationFormat>Произвольный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Итоговое родительское собрание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родительское собрание</dc:title>
  <dc:creator>1</dc:creator>
  <cp:lastModifiedBy>Alina</cp:lastModifiedBy>
  <cp:revision>18</cp:revision>
  <dcterms:created xsi:type="dcterms:W3CDTF">2019-04-26T08:15:29Z</dcterms:created>
  <dcterms:modified xsi:type="dcterms:W3CDTF">2019-09-13T16:27:40Z</dcterms:modified>
</cp:coreProperties>
</file>