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0" r:id="rId5"/>
    <p:sldId id="262" r:id="rId6"/>
    <p:sldId id="259" r:id="rId7"/>
    <p:sldId id="264" r:id="rId8"/>
    <p:sldId id="267" r:id="rId9"/>
    <p:sldId id="265" r:id="rId10"/>
    <p:sldId id="266" r:id="rId11"/>
    <p:sldId id="268" r:id="rId12"/>
    <p:sldId id="26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AFB-C5A2-45B6-BAD1-01B8B29503E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0493-733B-4397-AF38-8F8B751D6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AFB-C5A2-45B6-BAD1-01B8B29503E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0493-733B-4397-AF38-8F8B751D6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AFB-C5A2-45B6-BAD1-01B8B29503E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0493-733B-4397-AF38-8F8B751D6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AFB-C5A2-45B6-BAD1-01B8B29503E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0493-733B-4397-AF38-8F8B751D6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AFB-C5A2-45B6-BAD1-01B8B29503E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0493-733B-4397-AF38-8F8B751D6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AFB-C5A2-45B6-BAD1-01B8B29503E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0493-733B-4397-AF38-8F8B751D6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AFB-C5A2-45B6-BAD1-01B8B29503E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0493-733B-4397-AF38-8F8B751D6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AFB-C5A2-45B6-BAD1-01B8B29503E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0493-733B-4397-AF38-8F8B751D6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AFB-C5A2-45B6-BAD1-01B8B29503E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0493-733B-4397-AF38-8F8B751D6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AFB-C5A2-45B6-BAD1-01B8B29503E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0493-733B-4397-AF38-8F8B751D6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AFB-C5A2-45B6-BAD1-01B8B29503E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0493-733B-4397-AF38-8F8B751D6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0AFB-C5A2-45B6-BAD1-01B8B29503E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B0493-733B-4397-AF38-8F8B751D6F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video" Target="file:///C:\Users\1\Desktop\&#1053;&#1072;&#1090;&#1072;&#1083;&#1100;&#1103;\&#1047;&#1072;&#1085;&#1103;&#1090;&#1080;&#1103;\&#1074;&#1077;&#1089;&#1085;&#1072;\&#1052;&#1091;&#1083;&#1100;&#1090;&#1080;&#1082;&#1080;-%20&#1057;&#1080;&#1085;&#1080;&#1095;&#1082;&#1080;&#1085;%20&#1050;&#1072;&#1083;&#1077;&#1085;&#1076;&#1072;&#1088;&#1100;%20-%20&#1042;&#1077;&#1089;&#1085;&#1072;.mp4" TargetMode="External"/><Relationship Id="rId7" Type="http://schemas.openxmlformats.org/officeDocument/2006/relationships/image" Target="../media/image46.png"/><Relationship Id="rId2" Type="http://schemas.openxmlformats.org/officeDocument/2006/relationships/video" Target="file:///C:\Users\1\Desktop\&#1053;&#1072;&#1090;&#1072;&#1083;&#1100;&#1103;\&#1047;&#1072;&#1085;&#1103;&#1090;&#1080;&#1103;\&#1074;&#1077;&#1089;&#1085;&#1072;\&#1042;&#1088;&#1077;&#1084;&#1077;&#1085;&#1072;%20&#1075;&#1086;&#1076;&#1072;%20&#1076;&#1083;&#1103;%20&#1076;&#1077;&#1090;&#1077;&#1081;%20(&#1042;&#1077;&#1089;&#1085;&#1072;).mp4" TargetMode="External"/><Relationship Id="rId1" Type="http://schemas.openxmlformats.org/officeDocument/2006/relationships/video" Target="file:///C:\Users\1\Desktop\&#1053;&#1072;&#1090;&#1072;&#1083;&#1100;&#1103;\&#1047;&#1072;&#1085;&#1103;&#1090;&#1080;&#1103;\&#1074;&#1077;&#1089;&#1085;&#1072;\&#1042;&#1086;&#1083;&#1096;&#1077;&#1073;&#1085;&#1080;&#1094;&#1072;%20&#1074;&#1077;&#1089;&#1085;&#1072;.%20&#1044;&#1083;&#1103;%20&#1076;&#1077;&#1090;&#1077;&#1081;.mp4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gif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reenSlaid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418499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196752"/>
            <a:ext cx="6858000" cy="450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67944" y="332656"/>
            <a:ext cx="1930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Весна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589240"/>
            <a:ext cx="4301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Старшая группа </a:t>
            </a: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Певнева Наталья Геннадьевна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eenSlaid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22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4197228" cy="2800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rozd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45024"/>
            <a:ext cx="4032523" cy="3015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олет-ласточ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484784"/>
            <a:ext cx="28575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icturecontent-pid-293c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3429000"/>
            <a:ext cx="4710197" cy="317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364739597_skvorec4.jpg"/>
          <p:cNvPicPr>
            <a:picLocks noChangeAspect="1"/>
          </p:cNvPicPr>
          <p:nvPr/>
        </p:nvPicPr>
        <p:blipFill>
          <a:blip r:embed="rId7" cstate="print"/>
          <a:srcRect l="32360" t="-213" r="32360"/>
          <a:stretch>
            <a:fillRect/>
          </a:stretch>
        </p:blipFill>
        <p:spPr>
          <a:xfrm>
            <a:off x="6012160" y="332656"/>
            <a:ext cx="286239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07704" y="116632"/>
            <a:ext cx="4317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Весной прилетают птицы</a:t>
            </a:r>
            <a:endParaRPr lang="ru-RU" sz="3200" b="1" cap="none" spc="0" dirty="0">
              <a:ln/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eenSlaid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6cb5fa55635d5c3038e04b9b5027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19872" cy="3419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140968"/>
            <a:ext cx="4468162" cy="3485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pring201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16632"/>
            <a:ext cx="4156020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eenSlaid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3361_261306a1cfe77fba6b2d1541a8ebf5b1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04864"/>
            <a:ext cx="2968550" cy="408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vesna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88640"/>
            <a:ext cx="5750421" cy="2410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chetnie_palochki_korabl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2852936"/>
            <a:ext cx="4696303" cy="342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eenSlaidPr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Волшебница весна. Для дете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043608" y="476672"/>
            <a:ext cx="3048000" cy="2286000"/>
          </a:xfrm>
          <a:prstGeom prst="rect">
            <a:avLst/>
          </a:prstGeom>
        </p:spPr>
      </p:pic>
      <p:pic>
        <p:nvPicPr>
          <p:cNvPr id="4" name="Времена года для детей (Весна)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364088" y="764704"/>
            <a:ext cx="3048000" cy="2286000"/>
          </a:xfrm>
          <a:prstGeom prst="rect">
            <a:avLst/>
          </a:prstGeom>
        </p:spPr>
      </p:pic>
      <p:pic>
        <p:nvPicPr>
          <p:cNvPr id="5" name="Мультики- Синичкин Календарь - Весна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3203848" y="3933056"/>
            <a:ext cx="3048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306896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Чудесница весна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3140968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Времена года - весна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6237312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Синичкин календарь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eenSlaid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548680"/>
            <a:ext cx="1872208" cy="1829098"/>
          </a:xfrm>
          <a:prstGeom prst="rect">
            <a:avLst/>
          </a:prstGeom>
        </p:spPr>
      </p:pic>
      <p:pic>
        <p:nvPicPr>
          <p:cNvPr id="4" name="Рисунок 3" descr="0_b9130_799f81d8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92696"/>
            <a:ext cx="1512168" cy="1742593"/>
          </a:xfrm>
          <a:prstGeom prst="rect">
            <a:avLst/>
          </a:prstGeom>
        </p:spPr>
      </p:pic>
      <p:pic>
        <p:nvPicPr>
          <p:cNvPr id="5" name="Рисунок 4" descr="Почки-на-ветке-1240561464_93.jpg"/>
          <p:cNvPicPr>
            <a:picLocks noChangeAspect="1"/>
          </p:cNvPicPr>
          <p:nvPr/>
        </p:nvPicPr>
        <p:blipFill>
          <a:blip r:embed="rId5" cstate="print"/>
          <a:srcRect l="24275" r="1928" b="957"/>
          <a:stretch>
            <a:fillRect/>
          </a:stretch>
        </p:blipFill>
        <p:spPr>
          <a:xfrm>
            <a:off x="2339752" y="2420888"/>
            <a:ext cx="2232248" cy="199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ereletnye_ptytsy2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2420888"/>
            <a:ext cx="2481064" cy="186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335794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437112"/>
            <a:ext cx="1656184" cy="2238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91511576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4797152"/>
            <a:ext cx="2843808" cy="177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03848" y="0"/>
            <a:ext cx="39604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3"/>
                </a:solidFill>
                <a:effectLst/>
              </a:rPr>
              <a:t>Телеграмма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980728"/>
            <a:ext cx="1183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ГРЕЕТ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1052736"/>
            <a:ext cx="1011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ТАЕТ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429000"/>
            <a:ext cx="256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НА ВЕТВЯХ НАБУХЛИ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3212976"/>
            <a:ext cx="1987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Возвращаются из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теплых краев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712" y="5877272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Бегут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5949280"/>
            <a:ext cx="1689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Дети пускают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eenSlaid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Три-медвед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04664"/>
            <a:ext cx="4968552" cy="4200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43808" y="4653136"/>
            <a:ext cx="51122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Какая эта сказка?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Как зовут медведей?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Где медведи проводят зиму?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eenSlaid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0"/>
            <a:ext cx="6973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Письмо для медведей</a:t>
            </a:r>
            <a:endParaRPr lang="ru-RU" sz="54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Рисунок 3" descr="snegovik_ta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2952328" cy="221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_236e42d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908720"/>
            <a:ext cx="3054847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194277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2780928"/>
            <a:ext cx="4674121" cy="3785324"/>
          </a:xfrm>
          <a:prstGeom prst="rect">
            <a:avLst/>
          </a:prstGeom>
        </p:spPr>
      </p:pic>
      <p:pic>
        <p:nvPicPr>
          <p:cNvPr id="7" name="Рисунок 6" descr="172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1" y="3356992"/>
            <a:ext cx="4932039" cy="3156505"/>
          </a:xfrm>
          <a:prstGeom prst="rect">
            <a:avLst/>
          </a:prstGeom>
        </p:spPr>
      </p:pic>
      <p:pic>
        <p:nvPicPr>
          <p:cNvPr id="8" name="Рисунок 7" descr="0_3e138_5e5a27f7_-1-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908720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скачанные файлы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2708920"/>
            <a:ext cx="437191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big_snegi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1960" y="836712"/>
            <a:ext cx="4746104" cy="3559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andex.ru-13546_5d1e83e504b36929f8ab65ff26ca244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87624" y="4293096"/>
            <a:ext cx="4176464" cy="234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33837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96136" y="1412776"/>
            <a:ext cx="3110252" cy="234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85549873__4_1_1x.jpg"/>
          <p:cNvPicPr>
            <a:picLocks noChangeAspect="1"/>
          </p:cNvPicPr>
          <p:nvPr/>
        </p:nvPicPr>
        <p:blipFill>
          <a:blip r:embed="rId12" cstate="print"/>
          <a:srcRect l="6993" t="15190" r="2096" b="5657"/>
          <a:stretch>
            <a:fillRect/>
          </a:stretch>
        </p:blipFill>
        <p:spPr>
          <a:xfrm>
            <a:off x="5292080" y="3473625"/>
            <a:ext cx="2808312" cy="33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eenSlaid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55599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92696"/>
            <a:ext cx="4464496" cy="3033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0"/>
            <a:ext cx="8443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Животные просыпаются после зимней спячки</a:t>
            </a:r>
            <a:endParaRPr lang="ru-RU" sz="32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5" name="Рисунок 4" descr="image-15605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1912" y="1628800"/>
            <a:ext cx="4602088" cy="3451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711b369c67c229642e0a19b0d0427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3717032"/>
            <a:ext cx="4368485" cy="284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eenSlaid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0"/>
            <a:ext cx="69024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Весенние изменения у животных</a:t>
            </a:r>
            <a:endParaRPr lang="ru-RU" sz="36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Рисунок 3" descr="img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64705"/>
            <a:ext cx="2148035" cy="2304256"/>
          </a:xfrm>
          <a:prstGeom prst="rect">
            <a:avLst/>
          </a:prstGeom>
        </p:spPr>
      </p:pic>
      <p:pic>
        <p:nvPicPr>
          <p:cNvPr id="5" name="Рисунок 4" descr="img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764705"/>
            <a:ext cx="2016224" cy="2282518"/>
          </a:xfrm>
          <a:prstGeom prst="rect">
            <a:avLst/>
          </a:prstGeom>
        </p:spPr>
      </p:pic>
      <p:pic>
        <p:nvPicPr>
          <p:cNvPr id="6" name="Рисунок 5" descr="img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356992"/>
            <a:ext cx="2196483" cy="3024336"/>
          </a:xfrm>
          <a:prstGeom prst="rect">
            <a:avLst/>
          </a:prstGeom>
        </p:spPr>
      </p:pic>
      <p:pic>
        <p:nvPicPr>
          <p:cNvPr id="7" name="Рисунок 6" descr="img1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3356992"/>
            <a:ext cx="2165417" cy="3096344"/>
          </a:xfrm>
          <a:prstGeom prst="rect">
            <a:avLst/>
          </a:prstGeom>
        </p:spPr>
      </p:pic>
      <p:pic>
        <p:nvPicPr>
          <p:cNvPr id="8" name="Рисунок 7" descr="img1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5" y="548681"/>
            <a:ext cx="2439800" cy="3600400"/>
          </a:xfrm>
          <a:prstGeom prst="rect">
            <a:avLst/>
          </a:prstGeom>
        </p:spPr>
      </p:pic>
      <p:pic>
        <p:nvPicPr>
          <p:cNvPr id="9" name="Рисунок 8" descr="img1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3212976"/>
            <a:ext cx="2490602" cy="3287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eenSlaid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76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56584" cy="3501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79662788845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548680"/>
            <a:ext cx="5040559" cy="356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4293096"/>
            <a:ext cx="8983550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Какая по форме сосулька?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Если мы потрогаем ее, какая она? </a:t>
            </a:r>
            <a:r>
              <a:rPr lang="ru-RU" sz="2000" b="1" dirty="0" smtClean="0">
                <a:solidFill>
                  <a:srgbClr val="00B0F0"/>
                </a:solidFill>
                <a:latin typeface="Monotype Corsiva" pitchFamily="66" charset="0"/>
              </a:rPr>
              <a:t>(скользкая, мокрая, холодная, гладкая, острая, ледяная)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Какого цвета? </a:t>
            </a:r>
            <a:r>
              <a:rPr lang="ru-RU" sz="2000" b="1" dirty="0" smtClean="0">
                <a:solidFill>
                  <a:srgbClr val="00B0F0"/>
                </a:solidFill>
                <a:latin typeface="Monotype Corsiva" pitchFamily="66" charset="0"/>
              </a:rPr>
              <a:t>(Прозрачная, блестящая, переливается на солнце)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Что произойдет, если ее ударить? </a:t>
            </a:r>
            <a:r>
              <a:rPr lang="ru-RU" sz="2000" b="1" dirty="0" smtClean="0">
                <a:solidFill>
                  <a:srgbClr val="00B0F0"/>
                </a:solidFill>
                <a:latin typeface="Monotype Corsiva" pitchFamily="66" charset="0"/>
              </a:rPr>
              <a:t>(раскоситься, значит она хрупкая)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Что будет с сосулькой если мы ее оставим в комнате? </a:t>
            </a:r>
            <a:r>
              <a:rPr lang="ru-RU" sz="2000" b="1" dirty="0" smtClean="0">
                <a:solidFill>
                  <a:srgbClr val="00B0F0"/>
                </a:solidFill>
                <a:latin typeface="Monotype Corsiva" pitchFamily="66" charset="0"/>
              </a:rPr>
              <a:t>(растает, превратиться в воду)</a:t>
            </a:r>
          </a:p>
          <a:p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eenSlaid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19427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88640"/>
            <a:ext cx="4392488" cy="3557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63888" y="3933056"/>
            <a:ext cx="270458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Тает снег, бегут ручьи,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 дорогах лужи.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Скоро выйдут муравьи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После зимней стужи.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Пробирается медведь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Сквозь густой валежник.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Стали птицы песни петь,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 расцвел подснежник.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eenSlaid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vesn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752528" cy="329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odsneynik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314486"/>
            <a:ext cx="5328592" cy="3543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167_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4144" y="1196752"/>
            <a:ext cx="4799856" cy="333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157</Words>
  <Application>Microsoft Office PowerPoint</Application>
  <PresentationFormat>Экран (4:3)</PresentationFormat>
  <Paragraphs>34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</cp:revision>
  <dcterms:created xsi:type="dcterms:W3CDTF">2015-03-30T08:34:10Z</dcterms:created>
  <dcterms:modified xsi:type="dcterms:W3CDTF">2015-03-30T10:49:55Z</dcterms:modified>
</cp:coreProperties>
</file>